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/>
    <p:restoredTop sz="94601"/>
  </p:normalViewPr>
  <p:slideViewPr>
    <p:cSldViewPr snapToGrid="0" snapToObjects="1">
      <p:cViewPr varScale="1">
        <p:scale>
          <a:sx n="52" d="100"/>
          <a:sy n="52" d="100"/>
        </p:scale>
        <p:origin x="25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719-B0A3-5646-9A6F-A259CCB2F47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E4E-C8D3-AE49-A468-E7D32AE9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719-B0A3-5646-9A6F-A259CCB2F47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E4E-C8D3-AE49-A468-E7D32AE9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9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719-B0A3-5646-9A6F-A259CCB2F47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E4E-C8D3-AE49-A468-E7D32AE9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719-B0A3-5646-9A6F-A259CCB2F47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E4E-C8D3-AE49-A468-E7D32AE9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719-B0A3-5646-9A6F-A259CCB2F47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E4E-C8D3-AE49-A468-E7D32AE9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1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719-B0A3-5646-9A6F-A259CCB2F47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E4E-C8D3-AE49-A468-E7D32AE9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3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719-B0A3-5646-9A6F-A259CCB2F47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E4E-C8D3-AE49-A468-E7D32AE9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719-B0A3-5646-9A6F-A259CCB2F47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E4E-C8D3-AE49-A468-E7D32AE9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719-B0A3-5646-9A6F-A259CCB2F47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E4E-C8D3-AE49-A468-E7D32AE9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719-B0A3-5646-9A6F-A259CCB2F47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E4E-C8D3-AE49-A468-E7D32AE9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0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719-B0A3-5646-9A6F-A259CCB2F47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E4E-C8D3-AE49-A468-E7D32AE9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0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2719-B0A3-5646-9A6F-A259CCB2F47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9E4E-C8D3-AE49-A468-E7D32AE9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81238"/>
            <a:ext cx="7558636" cy="10691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5230" y="798653"/>
            <a:ext cx="222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9211" y="2501672"/>
            <a:ext cx="5378823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pl-PL" sz="3200" b="1" dirty="0">
                <a:solidFill>
                  <a:srgbClr val="4E2C80"/>
                </a:solidFill>
                <a:latin typeface="+mj-lt"/>
              </a:rPr>
              <a:t>WSPOMÓŻ </a:t>
            </a:r>
            <a:r>
              <a:rPr lang="pl-PL" sz="3200" b="1">
                <a:solidFill>
                  <a:srgbClr val="4E2C80"/>
                </a:solidFill>
                <a:latin typeface="+mj-lt"/>
              </a:rPr>
              <a:t>SCHRONISKO </a:t>
            </a:r>
            <a:br>
              <a:rPr lang="pl-PL" sz="3200" b="1">
                <a:solidFill>
                  <a:srgbClr val="4E2C80"/>
                </a:solidFill>
                <a:latin typeface="+mj-lt"/>
              </a:rPr>
            </a:br>
            <a:r>
              <a:rPr lang="pl-PL" sz="3200" b="1">
                <a:solidFill>
                  <a:srgbClr val="4E2C80"/>
                </a:solidFill>
                <a:latin typeface="+mj-lt"/>
              </a:rPr>
              <a:t>DLA </a:t>
            </a:r>
            <a:r>
              <a:rPr lang="pl-PL" sz="3200" b="1" dirty="0">
                <a:solidFill>
                  <a:srgbClr val="4E2C80"/>
                </a:solidFill>
                <a:latin typeface="+mj-lt"/>
              </a:rPr>
              <a:t>BEZDOMNYCH ZWIERZĄT</a:t>
            </a:r>
          </a:p>
          <a:p>
            <a:pPr algn="ctr">
              <a:lnSpc>
                <a:spcPts val="2520"/>
              </a:lnSpc>
            </a:pPr>
            <a:r>
              <a:rPr lang="pl-PL" sz="3200" b="1" dirty="0">
                <a:solidFill>
                  <a:srgbClr val="4E2C80"/>
                </a:solidFill>
                <a:latin typeface="+mj-lt"/>
              </a:rPr>
              <a:t>W WARSZAWIE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9498" y="3906728"/>
            <a:ext cx="3778250" cy="6408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600" b="1" dirty="0">
                <a:solidFill>
                  <a:srgbClr val="4E2C80"/>
                </a:solidFill>
                <a:effectLst/>
                <a:latin typeface="+mj-lt"/>
              </a:rPr>
              <a:t>Tekst do edycji</a:t>
            </a:r>
            <a:endParaRPr lang="en-US" sz="1600" b="1" dirty="0">
              <a:solidFill>
                <a:srgbClr val="4E2C80"/>
              </a:solidFill>
              <a:effectLst/>
              <a:latin typeface="+mj-lt"/>
            </a:endParaRPr>
          </a:p>
          <a:p>
            <a:pPr algn="ctr">
              <a:lnSpc>
                <a:spcPts val="1320"/>
              </a:lnSpc>
            </a:pPr>
            <a:endParaRPr lang="en-US" sz="1600" b="1" dirty="0">
              <a:solidFill>
                <a:srgbClr val="4E2C80"/>
              </a:solidFill>
              <a:effectLst/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43" y="7116385"/>
            <a:ext cx="2278214" cy="26677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30063" y="73312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19" y="4606905"/>
            <a:ext cx="213729" cy="213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03" y="4947734"/>
            <a:ext cx="213729" cy="213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56" y="5320280"/>
            <a:ext cx="213729" cy="213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728" y="6527771"/>
            <a:ext cx="439770" cy="439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0" y="7901607"/>
            <a:ext cx="439770" cy="4397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58" y="6527771"/>
            <a:ext cx="439770" cy="4397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0" y="1075652"/>
            <a:ext cx="439770" cy="4397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48" y="1874305"/>
            <a:ext cx="439770" cy="4397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76919" y="10087274"/>
            <a:ext cx="37782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800" u="none" strike="noStrike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Schronisko „Na Paluchu”</a:t>
            </a:r>
          </a:p>
          <a:p>
            <a:pPr algn="r"/>
            <a:r>
              <a:rPr lang="pl-PL" sz="800" u="none" strike="noStrike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ul. Paluch 2, 02-147 Warszawa</a:t>
            </a:r>
            <a:endParaRPr lang="en-US" sz="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8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18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Katarzyna Maciaszek</dc:creator>
  <cp:lastModifiedBy>schronisko</cp:lastModifiedBy>
  <cp:revision>6</cp:revision>
  <dcterms:created xsi:type="dcterms:W3CDTF">2019-09-25T10:40:40Z</dcterms:created>
  <dcterms:modified xsi:type="dcterms:W3CDTF">2019-10-29T10:53:29Z</dcterms:modified>
</cp:coreProperties>
</file>